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3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371599"/>
          </a:xfrm>
        </p:spPr>
        <p:txBody>
          <a:bodyPr/>
          <a:lstStyle/>
          <a:p>
            <a:r>
              <a:rPr lang="en-US" dirty="0" smtClean="0"/>
              <a:t>Capital Market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320040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Deepa</a:t>
            </a:r>
            <a:r>
              <a:rPr lang="en-US" dirty="0" smtClean="0"/>
              <a:t> </a:t>
            </a:r>
            <a:r>
              <a:rPr lang="en-US" dirty="0" err="1" smtClean="0"/>
              <a:t>Soni</a:t>
            </a:r>
            <a:endParaRPr lang="en-US" dirty="0" smtClean="0"/>
          </a:p>
          <a:p>
            <a:r>
              <a:rPr lang="en-US" dirty="0" smtClean="0"/>
              <a:t>Assistant Professor</a:t>
            </a:r>
          </a:p>
          <a:p>
            <a:r>
              <a:rPr lang="en-US" dirty="0" smtClean="0"/>
              <a:t>Department of Economics</a:t>
            </a:r>
          </a:p>
          <a:p>
            <a:r>
              <a:rPr lang="en-US" dirty="0" smtClean="0"/>
              <a:t>MLSU(UCSSH)</a:t>
            </a:r>
          </a:p>
          <a:p>
            <a:r>
              <a:rPr lang="en-US" dirty="0" smtClean="0"/>
              <a:t>UDAIPUR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Capital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Capital market is a market which deals with the purchase and sell of medium term and long-term (more than a year) financial securities like bonds , stocks etc . Capital Market constitutes  all long-term borrowings from banks, financial institutions and foreign markets and raising capital by issuing various securities such as shares, debentures, bonds etc. Thus, the participants are individuals and institutions.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capital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It deals with the medium and long term Investment.</a:t>
            </a:r>
          </a:p>
          <a:p>
            <a:pPr lvl="0"/>
            <a:r>
              <a:rPr lang="en-US" dirty="0" smtClean="0"/>
              <a:t>It mobilizes the savings and serves as a link between borrowers and lenders.</a:t>
            </a:r>
          </a:p>
          <a:p>
            <a:pPr lvl="0"/>
            <a:r>
              <a:rPr lang="en-US" dirty="0" smtClean="0"/>
              <a:t>It is helpful in capital formation (as funds are especially for purchase of fixed Assets).</a:t>
            </a:r>
          </a:p>
          <a:p>
            <a:pPr lvl="0"/>
            <a:r>
              <a:rPr lang="en-US" dirty="0" smtClean="0"/>
              <a:t>It includes both primary and secondary market</a:t>
            </a:r>
          </a:p>
          <a:p>
            <a:pPr lvl="0"/>
            <a:r>
              <a:rPr lang="en-US" dirty="0" smtClean="0"/>
              <a:t>Role of Intermediaries like brokers, Merchants.</a:t>
            </a:r>
          </a:p>
          <a:p>
            <a:pPr lvl="0"/>
            <a:r>
              <a:rPr lang="en-US" dirty="0" smtClean="0"/>
              <a:t>Transparency and timely information.</a:t>
            </a:r>
          </a:p>
          <a:p>
            <a:pPr lvl="0"/>
            <a:r>
              <a:rPr lang="en-US" dirty="0" smtClean="0"/>
              <a:t>It is primarily operated and regulated under  the Government Authority i.e. Securities and Exchange board of India.</a:t>
            </a:r>
          </a:p>
          <a:p>
            <a:pPr lvl="0"/>
            <a:r>
              <a:rPr lang="en-US" dirty="0" smtClean="0"/>
              <a:t>It deals with variety of instrument like Bonds, Debentures, shares etc.</a:t>
            </a:r>
          </a:p>
          <a:p>
            <a:pPr>
              <a:buNone/>
            </a:pPr>
            <a:r>
              <a:rPr lang="en-US" dirty="0" smtClean="0"/>
              <a:t> 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Role/Functions of Capital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Mobilisation</a:t>
            </a:r>
            <a:r>
              <a:rPr lang="en-US" dirty="0" smtClean="0"/>
              <a:t> of Savings/resources for investments.</a:t>
            </a:r>
          </a:p>
          <a:p>
            <a:pPr lvl="0"/>
            <a:r>
              <a:rPr lang="en-US" dirty="0" smtClean="0"/>
              <a:t> Modernization and Rehabilitation of Industries</a:t>
            </a:r>
          </a:p>
          <a:p>
            <a:pPr lvl="0"/>
            <a:r>
              <a:rPr lang="en-US" dirty="0" smtClean="0"/>
              <a:t> It facilitate buying and selling of securities(simplified transaction procedure and transaction cost with low settlement time).</a:t>
            </a:r>
          </a:p>
          <a:p>
            <a:pPr lvl="0"/>
            <a:r>
              <a:rPr lang="en-US" dirty="0" smtClean="0"/>
              <a:t> Boost Economic Growth and Development</a:t>
            </a:r>
          </a:p>
          <a:p>
            <a:pPr lvl="0"/>
            <a:r>
              <a:rPr lang="en-US" dirty="0" smtClean="0"/>
              <a:t>Enabling wider participation.</a:t>
            </a:r>
          </a:p>
          <a:p>
            <a:pPr lvl="0"/>
            <a:r>
              <a:rPr lang="en-US" dirty="0" smtClean="0"/>
              <a:t>It enables valuation and determining the prices of financial securities </a:t>
            </a:r>
            <a:r>
              <a:rPr lang="en-US" dirty="0" err="1" smtClean="0"/>
              <a:t>i.e</a:t>
            </a:r>
            <a:r>
              <a:rPr lang="en-US" dirty="0" smtClean="0"/>
              <a:t> Bonds and Debts.</a:t>
            </a:r>
          </a:p>
          <a:p>
            <a:pPr lvl="0"/>
            <a:r>
              <a:rPr lang="en-US" dirty="0" smtClean="0"/>
              <a:t>Hedge the Risks of securities.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6200"/>
            <a:ext cx="8229600" cy="1752600"/>
          </a:xfrm>
        </p:spPr>
        <p:txBody>
          <a:bodyPr/>
          <a:lstStyle/>
          <a:p>
            <a:r>
              <a:rPr lang="en-US" dirty="0" smtClean="0"/>
              <a:t>Thanks.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253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Capital Market</vt:lpstr>
      <vt:lpstr>Meaning of Capital Market</vt:lpstr>
      <vt:lpstr>Characteristics of capital Market</vt:lpstr>
      <vt:lpstr>Role/Functions of Capital Market</vt:lpstr>
      <vt:lpstr>Thanks.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Market</dc:title>
  <dc:creator>user</dc:creator>
  <cp:lastModifiedBy>user</cp:lastModifiedBy>
  <cp:revision>4</cp:revision>
  <dcterms:created xsi:type="dcterms:W3CDTF">2006-08-16T00:00:00Z</dcterms:created>
  <dcterms:modified xsi:type="dcterms:W3CDTF">2020-10-23T16:34:58Z</dcterms:modified>
</cp:coreProperties>
</file>